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10287000" cy="1828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210 맨발의청춘 L" panose="02020603020101020101" pitchFamily="18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73"/>
  </p:normalViewPr>
  <p:slideViewPr>
    <p:cSldViewPr>
      <p:cViewPr varScale="1">
        <p:scale>
          <a:sx n="73" d="100"/>
          <a:sy n="73" d="100"/>
        </p:scale>
        <p:origin x="9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IZUN/korean-malicious-comments-dataset/blob/master/Dataset.csv" TargetMode="External"/><Relationship Id="rId13" Type="http://schemas.openxmlformats.org/officeDocument/2006/relationships/hyperlink" Target="https://www.dbpia.co.kr/journal/articleDetail?nodeId=NODE0875255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ihub.or.kr/unitysearch/list.do?kwd=%EA%B0%90%EC%84%B1%EB%8C%80%ED%99%94%EB%A7%90%EB%AD%89%EC%B9%98" TargetMode="External"/><Relationship Id="rId12" Type="http://schemas.openxmlformats.org/officeDocument/2006/relationships/hyperlink" Target="https://github.com/SKTBRAIN/KOBERT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ihub.or.kr/unitysearch/list.do?kwd=%EA%B0%90%EC%A0%95+%EB%B6%84%EB%A5%98%EB%A5%BC+%EC%9C%84%ED%95%9C+%EB%8C%80%ED%99%94+%EC%9D%8C%EC%84%B1+%EB%8D%B0%EC%9D%B4%ED%84%B0%EC%85%8B" TargetMode="External"/><Relationship Id="rId11" Type="http://schemas.openxmlformats.org/officeDocument/2006/relationships/hyperlink" Target="https://complexoftaste.tistory.com/2" TargetMode="External"/><Relationship Id="rId5" Type="http://schemas.openxmlformats.org/officeDocument/2006/relationships/hyperlink" Target="https://company.lottemart.com/company/font_jamsil.asp" TargetMode="External"/><Relationship Id="rId10" Type="http://schemas.openxmlformats.org/officeDocument/2006/relationships/hyperlink" Target="https://www.dinolabs.ai/271" TargetMode="External"/><Relationship Id="rId4" Type="http://schemas.openxmlformats.org/officeDocument/2006/relationships/hyperlink" Target="http://flaticon.com/" TargetMode="External"/><Relationship Id="rId9" Type="http://schemas.openxmlformats.org/officeDocument/2006/relationships/hyperlink" Target="https://www.dinolabs.ai/400" TargetMode="External"/><Relationship Id="rId14" Type="http://schemas.openxmlformats.org/officeDocument/2006/relationships/hyperlink" Target="https://www.dbpia.co.kr/journal/articleDetail?nodeId=NODE0181614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44040" y="128376"/>
            <a:ext cx="937317" cy="937317"/>
            <a:chOff x="17144040" y="128376"/>
            <a:chExt cx="937317" cy="937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4040" y="128376"/>
              <a:ext cx="937317" cy="9373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762" y="7707827"/>
            <a:ext cx="12809061" cy="6335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4767" y="5814015"/>
            <a:ext cx="9883579" cy="2362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26797" y="2372157"/>
            <a:ext cx="4885971" cy="3323847"/>
            <a:chOff x="5426797" y="2372157"/>
            <a:chExt cx="4885971" cy="33238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797" y="2372157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242" y="2458280"/>
            <a:ext cx="4504606" cy="3321442"/>
            <a:chOff x="8743242" y="2458280"/>
            <a:chExt cx="4504606" cy="3321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242" y="2458280"/>
              <a:ext cx="4504606" cy="33214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9694" y="9330642"/>
            <a:ext cx="5776492" cy="6062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3868" y="846841"/>
            <a:ext cx="4452987" cy="43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5"/>
            <a:ext cx="4637147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8667" y="2353287"/>
            <a:ext cx="2070442" cy="674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47943" y="3759923"/>
            <a:ext cx="11189827" cy="4714303"/>
            <a:chOff x="3547943" y="3759923"/>
            <a:chExt cx="11189827" cy="47143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7943" y="3759923"/>
              <a:ext cx="11189827" cy="4714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5"/>
            <a:ext cx="3100242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7148" y="3022630"/>
            <a:ext cx="10251418" cy="5068045"/>
            <a:chOff x="4017148" y="3022630"/>
            <a:chExt cx="10251418" cy="5068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7148" y="3022630"/>
              <a:ext cx="10251418" cy="50680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2410747" cy="704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133" y="1856393"/>
            <a:ext cx="1800585" cy="674232"/>
          </a:xfrm>
          <a:prstGeom prst="rect">
            <a:avLst/>
          </a:prstGeom>
        </p:spPr>
      </p:pic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E558E78-BCF8-06FB-4B63-F96261289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65" y="2530625"/>
            <a:ext cx="13195384" cy="7430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2410747" cy="704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133" y="1856392"/>
            <a:ext cx="2898376" cy="675252"/>
          </a:xfrm>
          <a:prstGeom prst="rect">
            <a:avLst/>
          </a:prstGeom>
        </p:spPr>
      </p:pic>
      <p:pic>
        <p:nvPicPr>
          <p:cNvPr id="4" name="그림 3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7F1CAD43-EBA0-6513-2697-940211EAE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98" y="2502922"/>
            <a:ext cx="13212517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2410747" cy="704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133" y="1856392"/>
            <a:ext cx="2441080" cy="675252"/>
          </a:xfrm>
          <a:prstGeom prst="rect">
            <a:avLst/>
          </a:prstGeom>
        </p:spPr>
      </p:pic>
      <p:pic>
        <p:nvPicPr>
          <p:cNvPr id="4" name="그림 3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6178E03-B78F-6512-A57A-4D920C635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10" y="2531644"/>
            <a:ext cx="13299094" cy="74886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2410747" cy="704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827" y="1856392"/>
            <a:ext cx="3145013" cy="674232"/>
          </a:xfrm>
          <a:prstGeom prst="rect">
            <a:avLst/>
          </a:prstGeom>
        </p:spPr>
      </p:pic>
      <p:pic>
        <p:nvPicPr>
          <p:cNvPr id="4" name="그림 3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826F3B12-CB3B-2EDC-CB7A-180D92EE5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57" y="2530624"/>
            <a:ext cx="10363200" cy="3360051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851F04-2966-D923-DF06-48DA8FF51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56" y="6286499"/>
            <a:ext cx="10363199" cy="3740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2410747" cy="704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133" y="1856392"/>
            <a:ext cx="2879680" cy="675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5692" y="3087462"/>
            <a:ext cx="12154330" cy="6175919"/>
            <a:chOff x="3065692" y="3087462"/>
            <a:chExt cx="12154330" cy="6175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5692" y="3087462"/>
              <a:ext cx="12154330" cy="6175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5801137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602" y="2997221"/>
            <a:ext cx="17100511" cy="5172905"/>
            <a:chOff x="592602" y="2997221"/>
            <a:chExt cx="17100511" cy="5172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602" y="2997221"/>
              <a:ext cx="17100511" cy="5172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2612" y="5569196"/>
            <a:ext cx="4985252" cy="114286"/>
            <a:chOff x="3802612" y="5569196"/>
            <a:chExt cx="4985252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802612" y="5569196"/>
              <a:ext cx="4985252" cy="1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86097" y="6560221"/>
            <a:ext cx="3412603" cy="7358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9611" y="6555335"/>
            <a:ext cx="4017365" cy="7585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4219" y="6560221"/>
            <a:ext cx="3182679" cy="20699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14228" y="5569196"/>
            <a:ext cx="4985252" cy="114286"/>
            <a:chOff x="9614228" y="5569196"/>
            <a:chExt cx="4985252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614228" y="5569196"/>
              <a:ext cx="4985252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04689" y="3857701"/>
            <a:ext cx="1923606" cy="1923606"/>
            <a:chOff x="2304689" y="3857701"/>
            <a:chExt cx="1923606" cy="19236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4689" y="3857701"/>
              <a:ext cx="1923606" cy="19236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7128" y="3943724"/>
            <a:ext cx="1878532" cy="1878532"/>
            <a:chOff x="13857128" y="3943724"/>
            <a:chExt cx="1878532" cy="18785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57128" y="3943724"/>
              <a:ext cx="1878532" cy="1878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3591" y="3992704"/>
            <a:ext cx="1878532" cy="1878532"/>
            <a:chOff x="8203591" y="3992704"/>
            <a:chExt cx="1878532" cy="1878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3591" y="3992704"/>
              <a:ext cx="1878532" cy="18785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240" y="631906"/>
            <a:ext cx="5801137" cy="7046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0994"/>
            <a:ext cx="2422004" cy="7127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5637" y="2131608"/>
            <a:ext cx="6346604" cy="683175"/>
          </a:xfrm>
          <a:prstGeom prst="rect">
            <a:avLst/>
          </a:prstGeom>
        </p:spPr>
      </p:pic>
      <p:pic>
        <p:nvPicPr>
          <p:cNvPr id="22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2317" y="7489341"/>
            <a:ext cx="4781746" cy="706242"/>
          </a:xfrm>
          <a:prstGeom prst="rect">
            <a:avLst/>
          </a:prstGeom>
        </p:spPr>
      </p:pic>
      <p:pic>
        <p:nvPicPr>
          <p:cNvPr id="23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5637" y="2132968"/>
            <a:ext cx="6346651" cy="687089"/>
          </a:xfrm>
          <a:prstGeom prst="rect">
            <a:avLst/>
          </a:prstGeom>
        </p:spPr>
      </p:pic>
      <p:pic>
        <p:nvPicPr>
          <p:cNvPr id="2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3901" y="7527441"/>
            <a:ext cx="4736680" cy="706242"/>
          </a:xfrm>
          <a:prstGeom prst="rect">
            <a:avLst/>
          </a:prstGeom>
        </p:spPr>
      </p:pic>
      <p:grpSp>
        <p:nvGrpSpPr>
          <p:cNvPr id="25" name="그룹 1002"/>
          <p:cNvGrpSpPr/>
          <p:nvPr/>
        </p:nvGrpSpPr>
        <p:grpSpPr>
          <a:xfrm>
            <a:off x="3879721" y="3990238"/>
            <a:ext cx="2965235" cy="2965235"/>
            <a:chOff x="4593698" y="4059084"/>
            <a:chExt cx="2965235" cy="2965235"/>
          </a:xfrm>
        </p:grpSpPr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1080" y="2850181"/>
              <a:ext cx="5930470" cy="5930470"/>
            </a:xfrm>
            <a:prstGeom prst="rect">
              <a:avLst/>
            </a:prstGeom>
          </p:spPr>
        </p:pic>
        <p:pic>
          <p:nvPicPr>
            <p:cNvPr id="27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3698" y="4059084"/>
              <a:ext cx="2965235" cy="2965235"/>
            </a:xfrm>
            <a:prstGeom prst="rect">
              <a:avLst/>
            </a:prstGeom>
          </p:spPr>
        </p:pic>
      </p:grpSp>
      <p:grpSp>
        <p:nvGrpSpPr>
          <p:cNvPr id="28" name="그룹 1004"/>
          <p:cNvGrpSpPr/>
          <p:nvPr/>
        </p:nvGrpSpPr>
        <p:grpSpPr>
          <a:xfrm>
            <a:off x="9753600" y="2821417"/>
            <a:ext cx="5930470" cy="5930470"/>
            <a:chOff x="8953688" y="2850181"/>
            <a:chExt cx="5930470" cy="5930470"/>
          </a:xfrm>
        </p:grpSpPr>
        <p:pic>
          <p:nvPicPr>
            <p:cNvPr id="29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3688" y="2850181"/>
              <a:ext cx="5930470" cy="5930470"/>
            </a:xfrm>
            <a:prstGeom prst="rect">
              <a:avLst/>
            </a:prstGeom>
          </p:spPr>
        </p:pic>
        <p:pic>
          <p:nvPicPr>
            <p:cNvPr id="30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6305" y="4059084"/>
              <a:ext cx="2965235" cy="296523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457459" y="8295281"/>
            <a:ext cx="509306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Flask – </a:t>
            </a:r>
            <a:r>
              <a:rPr lang="en-US" altLang="ko-KR" sz="2400" b="1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KoBERT</a:t>
            </a:r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감정 분류 모델 </a:t>
            </a:r>
            <a:r>
              <a:rPr lang="ko-KR" altLang="en-US" sz="2400" b="1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서빙</a:t>
            </a:r>
            <a:endParaRPr lang="en-US" altLang="ko-KR" sz="24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Ajax, </a:t>
            </a:r>
            <a:r>
              <a:rPr lang="ko-KR" altLang="en-US" sz="2400" b="1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프론트엔드</a:t>
            </a:r>
            <a:endParaRPr lang="ko-KR" altLang="en-US" sz="24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0747" y="8247118"/>
            <a:ext cx="6333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Flask 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en-US" altLang="ko-KR" sz="2400" b="1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KcELECTRA</a:t>
            </a:r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혐오 댓글 분류 모델 </a:t>
            </a:r>
            <a:r>
              <a:rPr lang="ko-KR" altLang="en-US" sz="2400" b="1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서빙</a:t>
            </a:r>
            <a:endParaRPr lang="en-US" altLang="ko-KR" sz="2400" b="1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SPRINGBOOT 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2308" y="7748112"/>
            <a:ext cx="11188512" cy="704264"/>
            <a:chOff x="4442308" y="7748112"/>
            <a:chExt cx="11188512" cy="704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2308" y="7748112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42308" y="6788159"/>
            <a:ext cx="11188512" cy="704264"/>
            <a:chOff x="4442308" y="6788159"/>
            <a:chExt cx="11188512" cy="704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2308" y="6788159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3605" y="5834896"/>
            <a:ext cx="11188512" cy="704264"/>
            <a:chOff x="4413605" y="5834896"/>
            <a:chExt cx="11188512" cy="704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605" y="5834896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3605" y="4910495"/>
            <a:ext cx="11188512" cy="704264"/>
            <a:chOff x="4413605" y="4910495"/>
            <a:chExt cx="11188512" cy="7042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605" y="4910495"/>
              <a:ext cx="11188512" cy="7042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0745" y="2092633"/>
            <a:ext cx="3733589" cy="6796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430" y="637621"/>
            <a:ext cx="2589051" cy="7181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3605" y="2066667"/>
            <a:ext cx="11188512" cy="704264"/>
            <a:chOff x="4413605" y="2066667"/>
            <a:chExt cx="11188512" cy="7042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605" y="2066667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93538" y="2066667"/>
            <a:ext cx="1606095" cy="704264"/>
            <a:chOff x="2593538" y="2066667"/>
            <a:chExt cx="1606095" cy="704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538" y="2066667"/>
              <a:ext cx="1606095" cy="7042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5682" y="2048122"/>
            <a:ext cx="801861" cy="7252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0741" y="3048201"/>
            <a:ext cx="3481217" cy="6839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13605" y="3026620"/>
            <a:ext cx="11188512" cy="704264"/>
            <a:chOff x="4413605" y="3026620"/>
            <a:chExt cx="11188512" cy="7042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605" y="3026620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93538" y="3026620"/>
            <a:ext cx="1606095" cy="704264"/>
            <a:chOff x="2593538" y="3026620"/>
            <a:chExt cx="1606095" cy="7042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538" y="3026620"/>
              <a:ext cx="1606095" cy="7042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15930" y="3004152"/>
            <a:ext cx="553385" cy="7303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40741" y="3972126"/>
            <a:ext cx="6805875" cy="6839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13605" y="3950542"/>
            <a:ext cx="11188512" cy="704264"/>
            <a:chOff x="4413605" y="3950542"/>
            <a:chExt cx="11188512" cy="7042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605" y="3950542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93538" y="3950542"/>
            <a:ext cx="1606095" cy="704264"/>
            <a:chOff x="2593538" y="3950542"/>
            <a:chExt cx="1606095" cy="7042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538" y="3950542"/>
              <a:ext cx="1606095" cy="70426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85682" y="3927011"/>
            <a:ext cx="869881" cy="7398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0741" y="4932077"/>
            <a:ext cx="4868798" cy="6839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93538" y="4910495"/>
            <a:ext cx="1606095" cy="704264"/>
            <a:chOff x="2593538" y="4910495"/>
            <a:chExt cx="1606095" cy="70426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538" y="4910495"/>
              <a:ext cx="1606095" cy="70426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5682" y="4886964"/>
            <a:ext cx="873966" cy="7303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0741" y="5856477"/>
            <a:ext cx="3307732" cy="68393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93538" y="5834896"/>
            <a:ext cx="1606095" cy="704264"/>
            <a:chOff x="2593538" y="5834896"/>
            <a:chExt cx="1606095" cy="7042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538" y="5834896"/>
              <a:ext cx="1606095" cy="7042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5682" y="5811364"/>
            <a:ext cx="861890" cy="7398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52491" y="6812198"/>
            <a:ext cx="2013551" cy="6639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22241" y="6788159"/>
            <a:ext cx="1606095" cy="704264"/>
            <a:chOff x="2622241" y="6788159"/>
            <a:chExt cx="1606095" cy="7042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2241" y="6788159"/>
              <a:ext cx="1606095" cy="70426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25587" y="6760701"/>
            <a:ext cx="572433" cy="7398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69446" y="7769695"/>
            <a:ext cx="5953836" cy="68393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622241" y="7748112"/>
            <a:ext cx="1606095" cy="704264"/>
            <a:chOff x="2622241" y="7748112"/>
            <a:chExt cx="1606095" cy="7042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2241" y="7748112"/>
              <a:ext cx="1606095" cy="70426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14387" y="7724577"/>
            <a:ext cx="836214" cy="73035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69444" y="8707798"/>
            <a:ext cx="2607751" cy="6839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42308" y="8686212"/>
            <a:ext cx="11188512" cy="704264"/>
            <a:chOff x="4442308" y="8686212"/>
            <a:chExt cx="11188512" cy="7042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2308" y="8686212"/>
              <a:ext cx="11188512" cy="7042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22241" y="8686212"/>
            <a:ext cx="1606095" cy="704264"/>
            <a:chOff x="2622241" y="8686212"/>
            <a:chExt cx="1606095" cy="7042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2241" y="8686212"/>
              <a:ext cx="1606095" cy="7042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14387" y="8662673"/>
            <a:ext cx="866995" cy="739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716" y="631905"/>
            <a:ext cx="1616156" cy="6950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62000" y="1714500"/>
            <a:ext cx="17145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4"/>
              </a:rPr>
              <a:t>FLATICON.COM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폰트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5"/>
              </a:rPr>
              <a:t>https://company.lottemart.com/company/font_jamsil.asp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데이터셋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머신러닝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모델 설계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감정 분류를 위한 대화 음성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데이터셋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6"/>
              </a:rPr>
              <a:t>https://aihub.or.kr/unitysearch/list.do?kwd=%EA%B0%90%EC%A0%95+%EB%B6%84%EB%A5%98%EB%A5%BC+%EC%9C%84%ED%95%9C+%EB%8C%80%ED%99%94+%EC%9D%8C%EC%84%B1+%EB%8D%B0%EC%9D%B4%ED%84%B0%EC%85%8B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감성 대화 말뭉치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7"/>
              </a:rPr>
              <a:t>https://aihub.or.kr/unitysearch/list.do?kwd=%EA%B0%90%EC%84%B1%EB%8C%80%ED%99%94%EB%A7%90%EB%AD%89%EC%B9%98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8"/>
              </a:rPr>
              <a:t>https://github.com/ZIZUN/korean-malicious-comments-dataset/blob/master/Dataset.csv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악성댓글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데이터셋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9"/>
              </a:rPr>
              <a:t>HTTPS://WWW.DINOLABS.AI/400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악성댓글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분류 모델 생성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10"/>
              </a:rPr>
              <a:t>https://www.dinolabs.ai/271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 KOBERT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분류 모델 생성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11"/>
              </a:rPr>
              <a:t>https://complexoftaste.tistory.com/2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 KOBERT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분류 모델 생성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12"/>
              </a:rPr>
              <a:t>https://github.com/SKTBRAIN/KOBERT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(KOBERT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분류 모델 생성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관련 연구 고찰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13"/>
              </a:rPr>
              <a:t>https://www.dbpia.co.kr/journal/articleDetail?nodeId=NODE08752559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 SNS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의존도가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특성에 따라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충성도에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미치는 영향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14"/>
              </a:rPr>
              <a:t>https://www.dbpia.co.kr/journal/articleDetail?nodeId=NODE01816142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(SNS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콘텐츠의 감성이 사용자의 감정상태에 미치는 영향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2863" y="6499729"/>
            <a:ext cx="9977074" cy="24863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0953" y="2325723"/>
            <a:ext cx="5943807" cy="4019331"/>
            <a:chOff x="6170953" y="2325723"/>
            <a:chExt cx="5943807" cy="40193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170953" y="2325723"/>
              <a:ext cx="5943807" cy="3984757"/>
              <a:chOff x="6170953" y="2325723"/>
              <a:chExt cx="5943807" cy="39847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70953" y="2325723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72793" y="6298866"/>
              <a:ext cx="5540129" cy="46188"/>
              <a:chOff x="6372793" y="6298866"/>
              <a:chExt cx="5540129" cy="461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2793" y="6298866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0994"/>
            <a:ext cx="3378937" cy="7127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5372" y="6252286"/>
            <a:ext cx="3544099" cy="790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062" y="7078136"/>
            <a:ext cx="7150824" cy="15272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5550" y="7314870"/>
            <a:ext cx="4851576" cy="1028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4161" y="6252286"/>
            <a:ext cx="3094508" cy="696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0814" y="3012903"/>
            <a:ext cx="4353337" cy="2816257"/>
            <a:chOff x="3230814" y="3012903"/>
            <a:chExt cx="4353337" cy="28162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0814" y="3012903"/>
              <a:ext cx="4353337" cy="28162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16216" y="2980250"/>
            <a:ext cx="2701971" cy="2701971"/>
            <a:chOff x="11816216" y="2980250"/>
            <a:chExt cx="2701971" cy="2701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6216" y="2980250"/>
              <a:ext cx="2701971" cy="27019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190" y="1746939"/>
            <a:ext cx="16968284" cy="6755835"/>
            <a:chOff x="676190" y="1746939"/>
            <a:chExt cx="16968284" cy="6755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0" y="1746939"/>
              <a:ext cx="16968284" cy="67558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5"/>
            <a:ext cx="3191147" cy="7046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865" y="8778693"/>
            <a:ext cx="8800854" cy="1290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990" y="6027929"/>
            <a:ext cx="7127043" cy="1679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6604" y="6027929"/>
            <a:ext cx="8908605" cy="20381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8149" y="2781300"/>
            <a:ext cx="2794322" cy="2794322"/>
            <a:chOff x="3248149" y="2739563"/>
            <a:chExt cx="2794322" cy="27943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8149" y="2739563"/>
              <a:ext cx="2794322" cy="27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30035" y="2781300"/>
            <a:ext cx="2787014" cy="2787014"/>
            <a:chOff x="11530035" y="2739563"/>
            <a:chExt cx="2787014" cy="27870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0035" y="2739563"/>
              <a:ext cx="2787014" cy="27870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6503499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 cstate="print"/>
          <a:srcRect t="63042"/>
          <a:stretch/>
        </p:blipFill>
        <p:spPr>
          <a:xfrm>
            <a:off x="1003226" y="6210300"/>
            <a:ext cx="8155907" cy="1429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4299354"/>
            <a:ext cx="1546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KoBERT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</a:t>
            </a:r>
            <a:r>
              <a:rPr lang="en-US" altLang="ko-KR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SKTBrain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공개한 기계번역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BERT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 하는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대화엔진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개발을 위해 학습된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것으로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bert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모델에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뉴스 기사와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백과사전의 한국어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데이터를 추가로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학습시킨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8039100"/>
            <a:ext cx="1433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KcELECTRA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온라인 뉴스에서 댓글과 </a:t>
            </a:r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대댓글을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수집해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Tokenizer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ELECTRA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모델을 학습한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Pretrained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ELECTRA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Object 5"/>
          <p:cNvPicPr>
            <a:picLocks noChangeAspect="1"/>
          </p:cNvPicPr>
          <p:nvPr/>
        </p:nvPicPr>
        <p:blipFill rotWithShape="1">
          <a:blip r:embed="rId4" cstate="print"/>
          <a:srcRect b="50749"/>
          <a:stretch/>
        </p:blipFill>
        <p:spPr>
          <a:xfrm>
            <a:off x="1003226" y="1712422"/>
            <a:ext cx="8155907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6503499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298" y="1986584"/>
            <a:ext cx="6826722" cy="7876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173" y="2744954"/>
            <a:ext cx="16015766" cy="1754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53554" y="4644898"/>
            <a:ext cx="11578606" cy="5163654"/>
            <a:chOff x="3353554" y="4644898"/>
            <a:chExt cx="11578606" cy="5163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3554" y="4644898"/>
              <a:ext cx="11578606" cy="5163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6503499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589" y="1982763"/>
            <a:ext cx="3715822" cy="7970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5668" y="2722097"/>
            <a:ext cx="15807604" cy="124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8420" y="4323734"/>
            <a:ext cx="14248111" cy="8183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6771" y="5312818"/>
            <a:ext cx="11932172" cy="4628466"/>
            <a:chOff x="3176771" y="5312818"/>
            <a:chExt cx="11932172" cy="4628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6771" y="5312818"/>
              <a:ext cx="11932172" cy="4628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6503499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788" y="2078635"/>
            <a:ext cx="5005108" cy="7970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9820" y="2810163"/>
            <a:ext cx="15839909" cy="726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5260" y="4159264"/>
            <a:ext cx="11595195" cy="5159862"/>
            <a:chOff x="3345260" y="4159264"/>
            <a:chExt cx="11595195" cy="5159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5260" y="4159264"/>
              <a:ext cx="11595195" cy="51598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5"/>
            <a:ext cx="4637147" cy="704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5929" y="2994061"/>
            <a:ext cx="10681204" cy="6328613"/>
            <a:chOff x="3785929" y="2994061"/>
            <a:chExt cx="10681204" cy="63286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5929" y="2994061"/>
              <a:ext cx="10681204" cy="63286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7493" y="1941595"/>
            <a:ext cx="3121699" cy="674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190</Words>
  <Application>Microsoft Office PowerPoint</Application>
  <PresentationFormat>사용자 지정</PresentationFormat>
  <Paragraphs>22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Calibri</vt:lpstr>
      <vt:lpstr>210 맨발의청춘 L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전우진</cp:lastModifiedBy>
  <cp:revision>17</cp:revision>
  <dcterms:created xsi:type="dcterms:W3CDTF">2023-06-03T21:32:31Z</dcterms:created>
  <dcterms:modified xsi:type="dcterms:W3CDTF">2023-06-06T09:29:51Z</dcterms:modified>
</cp:coreProperties>
</file>